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85" r:id="rId3"/>
    <p:sldId id="286" r:id="rId4"/>
    <p:sldId id="297" r:id="rId5"/>
    <p:sldId id="298" r:id="rId6"/>
    <p:sldId id="299" r:id="rId7"/>
    <p:sldId id="300" r:id="rId8"/>
    <p:sldId id="309" r:id="rId9"/>
    <p:sldId id="310" r:id="rId10"/>
    <p:sldId id="311" r:id="rId11"/>
    <p:sldId id="301" r:id="rId12"/>
    <p:sldId id="312" r:id="rId13"/>
    <p:sldId id="313" r:id="rId14"/>
    <p:sldId id="302" r:id="rId15"/>
    <p:sldId id="303" r:id="rId16"/>
    <p:sldId id="304" r:id="rId17"/>
    <p:sldId id="305" r:id="rId18"/>
    <p:sldId id="306" r:id="rId19"/>
    <p:sldId id="287" r:id="rId20"/>
    <p:sldId id="289" r:id="rId21"/>
    <p:sldId id="293" r:id="rId22"/>
    <p:sldId id="294" r:id="rId23"/>
    <p:sldId id="295" r:id="rId24"/>
    <p:sldId id="296" r:id="rId25"/>
    <p:sldId id="284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31" autoAdjust="0"/>
    <p:restoredTop sz="90476" autoAdjust="0"/>
  </p:normalViewPr>
  <p:slideViewPr>
    <p:cSldViewPr>
      <p:cViewPr>
        <p:scale>
          <a:sx n="60" d="100"/>
          <a:sy n="60" d="100"/>
        </p:scale>
        <p:origin x="-148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39B7-2D17-47DC-A080-EB169AAFB4F7}" type="datetimeFigureOut">
              <a:rPr lang="ar-IQ" smtClean="0"/>
              <a:pPr/>
              <a:t>24/11/1441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3EFF-C6BC-43C7-A547-BDA526613A8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136775"/>
          </a:xfrm>
        </p:spPr>
        <p:txBody>
          <a:bodyPr>
            <a:normAutofit/>
          </a:bodyPr>
          <a:lstStyle/>
          <a:p>
            <a:r>
              <a:rPr lang="en-US" dirty="0" smtClean="0"/>
              <a:t>Laser Material Processing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10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r>
              <a:rPr lang="en-US" dirty="0" smtClean="0"/>
              <a:t>Micromachining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2769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49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05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8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096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020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037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762000"/>
            <a:ext cx="8382000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641" r="34357" b="89498"/>
          <a:stretch/>
        </p:blipFill>
        <p:spPr bwMode="auto">
          <a:xfrm>
            <a:off x="653144" y="304800"/>
            <a:ext cx="7258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7429"/>
            <a:ext cx="7258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641" r="34357" b="89498"/>
          <a:stretch/>
        </p:blipFill>
        <p:spPr bwMode="auto">
          <a:xfrm>
            <a:off x="653144" y="304800"/>
            <a:ext cx="7258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92808" r="45093"/>
          <a:stretch/>
        </p:blipFill>
        <p:spPr bwMode="auto">
          <a:xfrm>
            <a:off x="163285" y="152400"/>
            <a:ext cx="879574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5"/>
          <a:stretch/>
        </p:blipFill>
        <p:spPr bwMode="auto">
          <a:xfrm>
            <a:off x="297766" y="1143000"/>
            <a:ext cx="8526780" cy="5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229600" cy="639762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199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l"/>
            <a:r>
              <a:rPr lang="en-US" dirty="0" smtClean="0"/>
              <a:t>Laser Parameters Effects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658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399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97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t="-4938" r="1420" b="10229"/>
          <a:stretch/>
        </p:blipFill>
        <p:spPr bwMode="auto">
          <a:xfrm>
            <a:off x="228600" y="914400"/>
            <a:ext cx="8686799" cy="523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87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891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 bwMode="auto">
          <a:xfrm>
            <a:off x="402771" y="1143000"/>
            <a:ext cx="8229600" cy="489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953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9012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HOM WORK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Explain the relation between  the </a:t>
            </a:r>
            <a:r>
              <a:rPr lang="en-US" b="1" dirty="0">
                <a:solidFill>
                  <a:srgbClr val="00B0F0"/>
                </a:solidFill>
              </a:rPr>
              <a:t>bend angle </a:t>
            </a:r>
            <a:r>
              <a:rPr lang="en-US" b="1" dirty="0" smtClean="0">
                <a:solidFill>
                  <a:srgbClr val="00B0F0"/>
                </a:solidFill>
              </a:rPr>
              <a:t>and sheet </a:t>
            </a:r>
            <a:r>
              <a:rPr lang="en-US" b="1" dirty="0">
                <a:solidFill>
                  <a:srgbClr val="00B0F0"/>
                </a:solidFill>
              </a:rPr>
              <a:t>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Micromachining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96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344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2590801"/>
            <a:ext cx="6324600" cy="31242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57"/>
            <a:ext cx="8534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810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C000"/>
                </a:solidFill>
              </a:rPr>
              <a:t>PW Pulse mod                                CW  Continuous mode 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0999" y="533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Laser Micromachining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47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68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3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950686"/>
            <a:ext cx="8458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999" y="3429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8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7620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Laser </a:t>
            </a:r>
            <a:r>
              <a:rPr lang="en-US" sz="6000" b="1" dirty="0" err="1" smtClean="0"/>
              <a:t>Micrdrilling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09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52</Words>
  <Application>Microsoft Office PowerPoint</Application>
  <PresentationFormat>On-screen Show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Laser Material Processing Lecture 10  </vt:lpstr>
      <vt:lpstr>Laser Micromachining </vt:lpstr>
      <vt:lpstr>Laser Micromachining </vt:lpstr>
      <vt:lpstr>PowerPoint Presentation</vt:lpstr>
      <vt:lpstr>PowerPoint Presentation</vt:lpstr>
      <vt:lpstr>PowerPoint Presentation</vt:lpstr>
      <vt:lpstr>Laser Micrdrilling </vt:lpstr>
      <vt:lpstr>Laser Micrdrilling </vt:lpstr>
      <vt:lpstr>Laser Micrdrilling </vt:lpstr>
      <vt:lpstr>Laser Micrdrilling </vt:lpstr>
      <vt:lpstr>PowerPoint Presentation</vt:lpstr>
      <vt:lpstr>Laser Micrdrilling </vt:lpstr>
      <vt:lpstr>Laser Micrdrilling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Micromachining </vt:lpstr>
      <vt:lpstr>Laser Micromachining </vt:lpstr>
      <vt:lpstr>Laser Micromachining </vt:lpstr>
      <vt:lpstr>Laser Micromachining </vt:lpstr>
      <vt:lpstr>HOM WORK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Forming</dc:title>
  <dc:creator>XP</dc:creator>
  <cp:lastModifiedBy>Acer5</cp:lastModifiedBy>
  <cp:revision>102</cp:revision>
  <dcterms:created xsi:type="dcterms:W3CDTF">2011-12-05T08:48:00Z</dcterms:created>
  <dcterms:modified xsi:type="dcterms:W3CDTF">2020-07-14T20:03:56Z</dcterms:modified>
</cp:coreProperties>
</file>